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9" r:id="rId11"/>
    <p:sldId id="265" r:id="rId12"/>
    <p:sldId id="268" r:id="rId13"/>
    <p:sldId id="266" r:id="rId14"/>
    <p:sldId id="267" r:id="rId15"/>
    <p:sldId id="270" r:id="rId16"/>
    <p:sldId id="271" r:id="rId17"/>
    <p:sldId id="273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006" autoAdjust="0"/>
  </p:normalViewPr>
  <p:slideViewPr>
    <p:cSldViewPr snapToGrid="0" snapToObjects="1">
      <p:cViewPr varScale="1">
        <p:scale>
          <a:sx n="91" d="100"/>
          <a:sy n="91" d="100"/>
        </p:scale>
        <p:origin x="-14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318668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20434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454900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 smtClean="0"/>
              <a:t>Click icon to add chart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934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75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noProof="0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noProof="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>
          <a:xfrm>
            <a:off x="6580188" y="188913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67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677466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719285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530483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291347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034541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153422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108847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137487"/>
      </p:ext>
    </p:extLst>
  </p:cSld>
  <p:clrMapOvr>
    <a:masterClrMapping/>
  </p:clrMapOvr>
  <p:transition xmlns:p14="http://schemas.microsoft.com/office/powerpoint/2010/main">
    <p:zoom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3016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Char char="•"/>
              <a:defRPr sz="10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1E6B4FD-29A0-7348-A3EC-A099091D7586}" type="datetimeFigureOut">
              <a:rPr lang="en-US" smtClean="0"/>
              <a:t>2/9/16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Char char="•"/>
              <a:defRPr sz="10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AB62B5C-ACFA-2448-A952-838535CB325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144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1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4" Type="http://schemas.openxmlformats.org/officeDocument/2006/relationships/image" Target="../media/image1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4" Type="http://schemas.openxmlformats.org/officeDocument/2006/relationships/image" Target="../media/image15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System Troubleshooting</a:t>
            </a:r>
            <a:endParaRPr lang="en-US" dirty="0"/>
          </a:p>
        </p:txBody>
      </p:sp>
      <p:pic>
        <p:nvPicPr>
          <p:cNvPr id="5" name="Picture 4" descr="20150916_1005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563" y="1748838"/>
            <a:ext cx="6560177" cy="369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103079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Make sure that detector and AC wires are not run in the same conduit.</a:t>
            </a:r>
          </a:p>
          <a:p>
            <a:r>
              <a:rPr lang="en-US" dirty="0" smtClean="0"/>
              <a:t>Do not run external load conductors in the same conduit as sensor or transmitter wires.</a:t>
            </a:r>
          </a:p>
        </p:txBody>
      </p:sp>
      <p:pic>
        <p:nvPicPr>
          <p:cNvPr id="23" name="Content Placeholder 22" descr="20150717_100521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317" r="-29317"/>
          <a:stretch/>
        </p:blipFill>
        <p:spPr/>
      </p:pic>
    </p:spTree>
    <p:extLst>
      <p:ext uri="{BB962C8B-B14F-4D97-AF65-F5344CB8AC3E}">
        <p14:creationId xmlns:p14="http://schemas.microsoft.com/office/powerpoint/2010/main" val="2421790623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483" y="1600201"/>
            <a:ext cx="4038600" cy="4525963"/>
          </a:xfrm>
        </p:spPr>
        <p:txBody>
          <a:bodyPr/>
          <a:lstStyle/>
          <a:p>
            <a:r>
              <a:rPr lang="en-US" dirty="0" smtClean="0"/>
              <a:t>Cable can be damaged during installation </a:t>
            </a:r>
          </a:p>
          <a:p>
            <a:r>
              <a:rPr lang="en-US" dirty="0" smtClean="0"/>
              <a:t>Ringing out wiring to controller may be required.</a:t>
            </a:r>
          </a:p>
          <a:p>
            <a:r>
              <a:rPr lang="en-US" dirty="0" smtClean="0"/>
              <a:t>Measure resistance from each conductor to conductor and to ground.</a:t>
            </a:r>
            <a:endParaRPr lang="en-US" dirty="0"/>
          </a:p>
        </p:txBody>
      </p:sp>
      <p:pic>
        <p:nvPicPr>
          <p:cNvPr id="7" name="Content Placeholder 6" descr="20150916_074722.jp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4" t="-3935" r="24904"/>
          <a:stretch/>
        </p:blipFill>
        <p:spPr>
          <a:xfrm rot="16200000">
            <a:off x="262074" y="1795327"/>
            <a:ext cx="4428854" cy="4525963"/>
          </a:xfrm>
        </p:spPr>
      </p:pic>
    </p:spTree>
    <p:extLst>
      <p:ext uri="{BB962C8B-B14F-4D97-AF65-F5344CB8AC3E}">
        <p14:creationId xmlns:p14="http://schemas.microsoft.com/office/powerpoint/2010/main" val="4051264657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Look for wiring errors such as transmitters wired to improper channels.</a:t>
            </a:r>
          </a:p>
          <a:p>
            <a:r>
              <a:rPr lang="en-US" dirty="0" smtClean="0"/>
              <a:t>Loose or frayed wires.</a:t>
            </a:r>
          </a:p>
          <a:p>
            <a:r>
              <a:rPr lang="en-US" dirty="0" smtClean="0"/>
              <a:t>Loose terminal connections.</a:t>
            </a:r>
          </a:p>
          <a:p>
            <a:r>
              <a:rPr lang="en-US" dirty="0" smtClean="0"/>
              <a:t>Improper wire type or gauge.</a:t>
            </a:r>
          </a:p>
          <a:p>
            <a:endParaRPr lang="en-US" dirty="0"/>
          </a:p>
        </p:txBody>
      </p:sp>
      <p:pic>
        <p:nvPicPr>
          <p:cNvPr id="5" name="Content Placeholder 4" descr="Wiring 1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r="16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65814281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Moisture &amp; Corrosion</a:t>
            </a:r>
            <a:endParaRPr lang="en-US" dirty="0"/>
          </a:p>
        </p:txBody>
      </p:sp>
      <p:pic>
        <p:nvPicPr>
          <p:cNvPr id="5" name="Content Placeholder 4" descr="20150916_075940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>
          <a:xfrm rot="5400000">
            <a:off x="671669" y="1975515"/>
            <a:ext cx="4053548" cy="3899514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Moisture can damage electronics.</a:t>
            </a:r>
          </a:p>
          <a:p>
            <a:r>
              <a:rPr lang="en-US" dirty="0" smtClean="0"/>
              <a:t>Inspect each installation for moisture intrusion.</a:t>
            </a:r>
          </a:p>
          <a:p>
            <a:r>
              <a:rPr lang="en-US" dirty="0" smtClean="0"/>
              <a:t>Seal conduit to prevent moisture damage</a:t>
            </a:r>
          </a:p>
          <a:p>
            <a:r>
              <a:rPr lang="en-US" dirty="0" smtClean="0"/>
              <a:t>Remove corrosion.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343738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Vibration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Excessive vibration can damage sensors.</a:t>
            </a:r>
          </a:p>
          <a:p>
            <a:r>
              <a:rPr lang="en-US" dirty="0" smtClean="0"/>
              <a:t>Isolate sensors from vibration as needed.</a:t>
            </a:r>
            <a:endParaRPr lang="en-US" dirty="0"/>
          </a:p>
        </p:txBody>
      </p:sp>
      <p:pic>
        <p:nvPicPr>
          <p:cNvPr id="7" name="Content Placeholder 6" descr="20150714_112221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402652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Matrix</a:t>
            </a: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937303"/>
              </p:ext>
            </p:extLst>
          </p:nvPr>
        </p:nvGraphicFramePr>
        <p:xfrm>
          <a:off x="1325723" y="1228194"/>
          <a:ext cx="6848861" cy="5471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6451600" imgH="6540500" progId="Word.Document.12">
                  <p:embed/>
                </p:oleObj>
              </mc:Choice>
              <mc:Fallback>
                <p:oleObj name="Document" r:id="rId3" imgW="6451600" imgH="6540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5723" y="1228194"/>
                        <a:ext cx="6848861" cy="54710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2612443"/>
      </p:ext>
    </p:extLst>
  </p:cSld>
  <p:clrMapOvr>
    <a:masterClrMapping/>
  </p:clrMapOvr>
  <p:transition xmlns:p14="http://schemas.microsoft.com/office/powerpoint/2010/main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Matrix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666534"/>
              </p:ext>
            </p:extLst>
          </p:nvPr>
        </p:nvGraphicFramePr>
        <p:xfrm>
          <a:off x="837300" y="1842291"/>
          <a:ext cx="7391580" cy="3531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3" imgW="6451600" imgH="3048000" progId="Word.Document.12">
                  <p:embed/>
                </p:oleObj>
              </mc:Choice>
              <mc:Fallback>
                <p:oleObj name="Document" r:id="rId3" imgW="6451600" imgH="3048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7300" y="1842291"/>
                        <a:ext cx="7391580" cy="3531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2663211"/>
      </p:ext>
    </p:extLst>
  </p:cSld>
  <p:clrMapOvr>
    <a:masterClrMapping/>
  </p:clrMapOvr>
  <p:transition xmlns:p14="http://schemas.microsoft.com/office/powerpoint/2010/main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Matrix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392840"/>
              </p:ext>
            </p:extLst>
          </p:nvPr>
        </p:nvGraphicFramePr>
        <p:xfrm>
          <a:off x="1069975" y="1758551"/>
          <a:ext cx="7386741" cy="3035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3" imgW="6451600" imgH="2730500" progId="Word.Document.12">
                  <p:embed/>
                </p:oleObj>
              </mc:Choice>
              <mc:Fallback>
                <p:oleObj name="Document" r:id="rId3" imgW="6451600" imgH="2730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9975" y="1758551"/>
                        <a:ext cx="7386741" cy="30356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9600078"/>
      </p:ext>
    </p:extLst>
  </p:cSld>
  <p:clrMapOvr>
    <a:masterClrMapping/>
  </p:clrMapOvr>
  <p:transition xmlns:p14="http://schemas.microsoft.com/office/powerpoint/2010/main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197100"/>
            <a:ext cx="3657600" cy="246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171822"/>
      </p:ext>
    </p:extLst>
  </p:cSld>
  <p:clrMapOvr>
    <a:masterClrMapping/>
  </p:clrMapOvr>
  <p:transition xmlns:p14="http://schemas.microsoft.com/office/powerpoint/2010/main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1901756"/>
          </a:xfrm>
        </p:spPr>
        <p:txBody>
          <a:bodyPr/>
          <a:lstStyle/>
          <a:p>
            <a:r>
              <a:rPr lang="en-US" dirty="0" smtClean="0"/>
              <a:t>To repair a fixed system you need to determine first what the problem is.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Identify Customer’s complaint.</a:t>
            </a:r>
          </a:p>
          <a:p>
            <a:r>
              <a:rPr lang="en-US" dirty="0" smtClean="0"/>
              <a:t>Could the problem be an actual gas leak?</a:t>
            </a:r>
          </a:p>
          <a:p>
            <a:r>
              <a:rPr lang="en-US" dirty="0" smtClean="0"/>
              <a:t>If the problem is an alarm condition, has the customer tested the space with a portable?</a:t>
            </a:r>
          </a:p>
          <a:p>
            <a:endParaRPr lang="en-US" dirty="0" smtClean="0"/>
          </a:p>
        </p:txBody>
      </p:sp>
      <p:pic>
        <p:nvPicPr>
          <p:cNvPr id="6" name="Picture 5" descr="20150827_0934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649117"/>
            <a:ext cx="3348417" cy="188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05500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 </a:t>
            </a:r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Get Serial Number of the controller and/or transmitters in question</a:t>
            </a:r>
            <a:r>
              <a:rPr lang="en-US" dirty="0" smtClean="0"/>
              <a:t>.  </a:t>
            </a:r>
          </a:p>
          <a:p>
            <a:r>
              <a:rPr lang="en-US" dirty="0" smtClean="0"/>
              <a:t>This provides background information on what equipment the customer has.</a:t>
            </a: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199" y="1600201"/>
            <a:ext cx="4306571" cy="4525963"/>
          </a:xfrm>
        </p:spPr>
        <p:txBody>
          <a:bodyPr/>
          <a:lstStyle/>
          <a:p>
            <a:r>
              <a:rPr lang="en-US" dirty="0"/>
              <a:t>Evaluate type of problem:</a:t>
            </a:r>
          </a:p>
          <a:p>
            <a:pPr lvl="1"/>
            <a:r>
              <a:rPr lang="en-US" dirty="0"/>
              <a:t>Intermittent alarm</a:t>
            </a:r>
          </a:p>
          <a:p>
            <a:pPr lvl="1"/>
            <a:r>
              <a:rPr lang="en-US" dirty="0"/>
              <a:t>Trouble alarm</a:t>
            </a:r>
          </a:p>
          <a:p>
            <a:pPr lvl="1"/>
            <a:r>
              <a:rPr lang="en-US" dirty="0"/>
              <a:t>Unstable </a:t>
            </a:r>
            <a:r>
              <a:rPr lang="en-US" dirty="0" smtClean="0"/>
              <a:t>output</a:t>
            </a:r>
          </a:p>
          <a:p>
            <a:pPr lvl="1"/>
            <a:r>
              <a:rPr lang="en-US" dirty="0" smtClean="0"/>
              <a:t>Can’t calibrate</a:t>
            </a:r>
          </a:p>
          <a:p>
            <a:pPr lvl="1"/>
            <a:r>
              <a:rPr lang="en-US" dirty="0" smtClean="0"/>
              <a:t>Can’t zero</a:t>
            </a:r>
          </a:p>
          <a:p>
            <a:pPr lvl="1"/>
            <a:r>
              <a:rPr lang="en-US" dirty="0" smtClean="0"/>
              <a:t>No power</a:t>
            </a:r>
          </a:p>
          <a:p>
            <a:pPr lvl="1"/>
            <a:r>
              <a:rPr lang="en-US" dirty="0" smtClean="0"/>
              <a:t>No relay activation</a:t>
            </a:r>
          </a:p>
          <a:p>
            <a:pPr lvl="1"/>
            <a:r>
              <a:rPr lang="en-US" dirty="0" smtClean="0"/>
              <a:t>Other…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3812612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What types of sensors are affected?</a:t>
            </a:r>
          </a:p>
          <a:p>
            <a:r>
              <a:rPr lang="en-US" dirty="0"/>
              <a:t>What is the environmental </a:t>
            </a:r>
            <a:r>
              <a:rPr lang="en-US" dirty="0" smtClean="0"/>
              <a:t>conditions?</a:t>
            </a:r>
          </a:p>
          <a:p>
            <a:pPr lvl="1"/>
            <a:r>
              <a:rPr lang="en-US" dirty="0" smtClean="0"/>
              <a:t>Temperature</a:t>
            </a:r>
          </a:p>
          <a:p>
            <a:pPr lvl="1"/>
            <a:r>
              <a:rPr lang="en-US" dirty="0" smtClean="0"/>
              <a:t>Pressure</a:t>
            </a:r>
          </a:p>
          <a:p>
            <a:pPr lvl="1"/>
            <a:r>
              <a:rPr lang="en-US" dirty="0" smtClean="0"/>
              <a:t>Airflow</a:t>
            </a:r>
          </a:p>
          <a:p>
            <a:pPr lvl="1"/>
            <a:r>
              <a:rPr lang="en-US" dirty="0" smtClean="0"/>
              <a:t>Moisture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Is </a:t>
            </a:r>
            <a:r>
              <a:rPr lang="en-US" dirty="0"/>
              <a:t>this a new problem or on-going</a:t>
            </a:r>
            <a:r>
              <a:rPr lang="en-US" dirty="0" smtClean="0"/>
              <a:t>?</a:t>
            </a:r>
          </a:p>
          <a:p>
            <a:r>
              <a:rPr lang="en-US" dirty="0" smtClean="0"/>
              <a:t>Is the system wired to a fire alarm panel?</a:t>
            </a:r>
          </a:p>
          <a:p>
            <a:r>
              <a:rPr lang="en-US" dirty="0" smtClean="0"/>
              <a:t>Process shut down?</a:t>
            </a:r>
          </a:p>
          <a:p>
            <a:r>
              <a:rPr lang="en-US" dirty="0" smtClean="0"/>
              <a:t>BMS?</a:t>
            </a:r>
          </a:p>
          <a:p>
            <a:r>
              <a:rPr lang="en-US" dirty="0" smtClean="0"/>
              <a:t>PLC?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742592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Always bring the manual or technical information on the instrument you are servicing.</a:t>
            </a:r>
          </a:p>
          <a:p>
            <a:r>
              <a:rPr lang="en-US" dirty="0" smtClean="0"/>
              <a:t>Bring</a:t>
            </a:r>
            <a:r>
              <a:rPr lang="en-US" dirty="0"/>
              <a:t> </a:t>
            </a:r>
            <a:r>
              <a:rPr lang="en-US" dirty="0" smtClean="0"/>
              <a:t>appropriate tools and test gas that will be needed to service the system.</a:t>
            </a:r>
            <a:endParaRPr lang="en-US" dirty="0"/>
          </a:p>
        </p:txBody>
      </p:sp>
      <p:pic>
        <p:nvPicPr>
          <p:cNvPr id="5" name="Picture 4" descr="20150915_1056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93452" y="2490653"/>
            <a:ext cx="4653454" cy="261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5706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If problem is sensor/transmitter related, bring the parts necessary to repair or replace what ever may be damaged.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Example: M2A problem</a:t>
            </a:r>
          </a:p>
          <a:p>
            <a:pPr lvl="1"/>
            <a:r>
              <a:rPr lang="en-US" dirty="0" smtClean="0"/>
              <a:t>Bring replacement sensor</a:t>
            </a:r>
          </a:p>
          <a:p>
            <a:pPr lvl="1"/>
            <a:r>
              <a:rPr lang="en-US" dirty="0" smtClean="0"/>
              <a:t>Replacement Terminal Relay Board</a:t>
            </a:r>
          </a:p>
          <a:p>
            <a:pPr lvl="1"/>
            <a:r>
              <a:rPr lang="en-US" dirty="0" smtClean="0"/>
              <a:t>Replacement pre-amp (if applicable)</a:t>
            </a:r>
          </a:p>
          <a:p>
            <a:pPr lvl="1"/>
            <a:r>
              <a:rPr lang="en-US" dirty="0" smtClean="0"/>
              <a:t>Replacement display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920233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If problem is controller related, it may be required that you bring a complete system to the site.</a:t>
            </a:r>
          </a:p>
          <a:p>
            <a:r>
              <a:rPr lang="en-US" dirty="0" smtClean="0"/>
              <a:t>In this case the motherboard was bad and required replacement.</a:t>
            </a:r>
            <a:endParaRPr lang="en-US" dirty="0"/>
          </a:p>
        </p:txBody>
      </p:sp>
      <p:pic>
        <p:nvPicPr>
          <p:cNvPr id="6" name="Picture 5" descr="20150817_1316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70269" y="2636150"/>
            <a:ext cx="4735764" cy="266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617685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If sensor is suspect, attach exchange sensor to transmitter and see if problem is resolved.  If not then exchange amplifier.</a:t>
            </a:r>
          </a:p>
          <a:p>
            <a:r>
              <a:rPr lang="en-US" dirty="0" smtClean="0"/>
              <a:t>Continue to exchange parts until </a:t>
            </a:r>
            <a:r>
              <a:rPr lang="en-US" dirty="0" smtClean="0"/>
              <a:t>defective part is identified.</a:t>
            </a:r>
            <a:endParaRPr lang="en-US" dirty="0"/>
          </a:p>
        </p:txBody>
      </p:sp>
      <p:pic>
        <p:nvPicPr>
          <p:cNvPr id="5" name="Content Placeholder 4" descr="M2_%LEL CH4_w:filter-1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81" b="18481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205539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Wiring</a:t>
            </a:r>
            <a:endParaRPr lang="en-US" dirty="0"/>
          </a:p>
        </p:txBody>
      </p:sp>
      <p:pic>
        <p:nvPicPr>
          <p:cNvPr id="5" name="Content Placeholder 4" descr="WM_Woodland_system photo_3.jpe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Verify proper wiring or if problem is related to a specific cable.</a:t>
            </a:r>
          </a:p>
          <a:p>
            <a:r>
              <a:rPr lang="en-US" dirty="0" smtClean="0"/>
              <a:t>Wire sensor/amp to controller using a short piece of cable to confirm proper operation.</a:t>
            </a:r>
          </a:p>
        </p:txBody>
      </p:sp>
    </p:spTree>
    <p:extLst>
      <p:ext uri="{BB962C8B-B14F-4D97-AF65-F5344CB8AC3E}">
        <p14:creationId xmlns:p14="http://schemas.microsoft.com/office/powerpoint/2010/main" val="770816595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KI PowerPoin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RKI PowerPoint Theme.thmx</Template>
  <TotalTime>364</TotalTime>
  <Words>451</Words>
  <Application>Microsoft Macintosh PowerPoint</Application>
  <PresentationFormat>On-screen Show (4:3)</PresentationFormat>
  <Paragraphs>73</Paragraphs>
  <Slides>18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RKI PowerPoint Theme</vt:lpstr>
      <vt:lpstr>Microsoft Word Document</vt:lpstr>
      <vt:lpstr>Fixed System Troubleshooting</vt:lpstr>
      <vt:lpstr>Gather Information</vt:lpstr>
      <vt:lpstr>Gather Information</vt:lpstr>
      <vt:lpstr>Gather Information</vt:lpstr>
      <vt:lpstr>Prepare</vt:lpstr>
      <vt:lpstr>Prepare</vt:lpstr>
      <vt:lpstr>Prepare </vt:lpstr>
      <vt:lpstr>Exchange Method</vt:lpstr>
      <vt:lpstr>Wiring</vt:lpstr>
      <vt:lpstr>Wiring</vt:lpstr>
      <vt:lpstr>Wiring</vt:lpstr>
      <vt:lpstr>Wiring</vt:lpstr>
      <vt:lpstr>Moisture &amp; Corrosion</vt:lpstr>
      <vt:lpstr>Vibration</vt:lpstr>
      <vt:lpstr>Troubleshooting Matrix</vt:lpstr>
      <vt:lpstr>Troubleshooting Matrix</vt:lpstr>
      <vt:lpstr>Troubleshooting Matrix</vt:lpstr>
      <vt:lpstr>Questions?</vt:lpstr>
    </vt:vector>
  </TitlesOfParts>
  <Company>RKI Instruments,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Fixed System Troubleshooting</dc:title>
  <dc:creator>Steve Peluffo</dc:creator>
  <cp:lastModifiedBy>Steve Peluffo</cp:lastModifiedBy>
  <cp:revision>17</cp:revision>
  <dcterms:created xsi:type="dcterms:W3CDTF">2016-02-08T22:55:44Z</dcterms:created>
  <dcterms:modified xsi:type="dcterms:W3CDTF">2016-02-09T21:05:09Z</dcterms:modified>
</cp:coreProperties>
</file>